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897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IVe congrès syndical des 25, 26 et 27 juillet 1925 à la Maison du Peuple de Bruxelles (712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1 at 4:05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2024-07-05T09:58:03Z</dcterms:created>
  <dcterms:modified xsi:type="dcterms:W3CDTF">2024-07-05T09:58:03Z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