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433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lettres françaises de Belgique : depuis le Moyen Age jusqu'à nos jours. (ARC-P COO D001 P03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2024-05-16T02:38:28Z</dcterms:created>
  <dcterms:modified xsi:type="dcterms:W3CDTF">2024-05-16T02:38:28Z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