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382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trême droite en France et en Belgique (2710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1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belges 1914-1918 : le P.O.B. face à la guerre (3964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3:09:12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 (799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2:06:06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des progressistes : 1944-1976 (80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4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lo : les verts en politique (835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9:07:3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ur du rouge (835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0:07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face aux mutations en Europe (836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55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? (28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0:12:02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TB : nouvelle gauche, vieille recette (35952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2024-06-29T00:46:05Z</dcterms:created>
  <dcterms:modified xsi:type="dcterms:W3CDTF">2024-06-29T00:46:05Z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