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87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7053_ca_object_representations_media_114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investissements créateurs d'emplois en fonction des besoins du Luxembourg : votes socialiste : votes 4 (ARC-C AFF ELE 044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2024-05-20T02:15:08Z</dcterms:created>
  <dcterms:modified xsi:type="dcterms:W3CDTF">2024-05-20T02:15:08Z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