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58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2884_ca_object_representations_media_111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371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Krupa : se bat (ARC-C AFF ELE 04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2024-06-26T08:13:14Z</dcterms:created>
  <dcterms:modified xsi:type="dcterms:W3CDTF">2024-06-26T08:13:14Z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