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  <p:sldId id="475" r:id="rId222"/>
    <p:sldId id="476" r:id="rId223"/>
    <p:sldId id="477" r:id="rId224"/>
    <p:sldId id="478" r:id="rId225"/>
    <p:sldId id="479" r:id="rId226"/>
    <p:sldId id="480" r:id="rId227"/>
    <p:sldId id="481" r:id="rId228"/>
    <p:sldId id="482" r:id="rId229"/>
    <p:sldId id="483" r:id="rId230"/>
    <p:sldId id="484" r:id="rId23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slide" Target="slides/slide218.xml"/>
  <Relationship Id="rId221" Type="http://schemas.openxmlformats.org/officeDocument/2006/relationships/slide" Target="slides/slide219.xml"/>
  <Relationship Id="rId222" Type="http://schemas.openxmlformats.org/officeDocument/2006/relationships/slide" Target="slides/slide220.xml"/>
  <Relationship Id="rId223" Type="http://schemas.openxmlformats.org/officeDocument/2006/relationships/slide" Target="slides/slide221.xml"/>
  <Relationship Id="rId224" Type="http://schemas.openxmlformats.org/officeDocument/2006/relationships/slide" Target="slides/slide222.xml"/>
  <Relationship Id="rId225" Type="http://schemas.openxmlformats.org/officeDocument/2006/relationships/slide" Target="slides/slide223.xml"/>
  <Relationship Id="rId226" Type="http://schemas.openxmlformats.org/officeDocument/2006/relationships/slide" Target="slides/slide224.xml"/>
  <Relationship Id="rId227" Type="http://schemas.openxmlformats.org/officeDocument/2006/relationships/slide" Target="slides/slide225.xml"/>
  <Relationship Id="rId228" Type="http://schemas.openxmlformats.org/officeDocument/2006/relationships/slide" Target="slides/slide226.xml"/>
  <Relationship Id="rId229" Type="http://schemas.openxmlformats.org/officeDocument/2006/relationships/slide" Target="slides/slide227.xml"/>
  <Relationship Id="rId230" Type="http://schemas.openxmlformats.org/officeDocument/2006/relationships/slide" Target="slides/slide228.xml"/>
  <Relationship Id="rId231" Type="http://schemas.openxmlformats.org/officeDocument/2006/relationships/slide" Target="slides/slide229.xml"/>
  <Relationship Id="rId232" Type="http://schemas.openxmlformats.org/officeDocument/2006/relationships/presProps" Target="presProps.xml"/>
  <Relationship Id="rId233" Type="http://schemas.openxmlformats.org/officeDocument/2006/relationships/viewProps" Target="viewProps.xml"/>
  <Relationship Id="rId23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9169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/>

</file>

<file path=ppt/slides/_rels/slide216.xml.rels><?xml version="1.0" encoding="UTF-8" standalone="yes"?>
<Relationships xmlns="http://schemas.openxmlformats.org/package/2006/relationships"/>

</file>

<file path=ppt/slides/_rels/slide217.xml.rels><?xml version="1.0" encoding="UTF-8" standalone="yes"?>
<Relationships xmlns="http://schemas.openxmlformats.org/package/2006/relationships"/>

</file>

<file path=ppt/slides/_rels/slide218.xml.rels><?xml version="1.0" encoding="UTF-8" standalone="yes"?>
<Relationships xmlns="http://schemas.openxmlformats.org/package/2006/relationships"/>

</file>

<file path=ppt/slides/_rels/slide219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20.xml.rels><?xml version="1.0" encoding="UTF-8" standalone="yes"?>
<Relationships xmlns="http://schemas.openxmlformats.org/package/2006/relationships"/>

</file>

<file path=ppt/slides/_rels/slide221.xml.rels><?xml version="1.0" encoding="UTF-8" standalone="yes"?>
<Relationships xmlns="http://schemas.openxmlformats.org/package/2006/relationships"/>

</file>

<file path=ppt/slides/_rels/slide222.xml.rels><?xml version="1.0" encoding="UTF-8" standalone="yes"?>
<Relationships xmlns="http://schemas.openxmlformats.org/package/2006/relationships"/>

</file>

<file path=ppt/slides/_rels/slide223.xml.rels><?xml version="1.0" encoding="UTF-8" standalone="yes"?>
<Relationships xmlns="http://schemas.openxmlformats.org/package/2006/relationships"/>

</file>

<file path=ppt/slides/_rels/slide224.xml.rels><?xml version="1.0" encoding="UTF-8" standalone="yes"?>
<Relationships xmlns="http://schemas.openxmlformats.org/package/2006/relationships"/>

</file>

<file path=ppt/slides/_rels/slide225.xml.rels><?xml version="1.0" encoding="UTF-8" standalone="yes"?>
<Relationships xmlns="http://schemas.openxmlformats.org/package/2006/relationships"/>

</file>

<file path=ppt/slides/_rels/slide226.xml.rels><?xml version="1.0" encoding="UTF-8" standalone="yes"?>
<Relationships xmlns="http://schemas.openxmlformats.org/package/2006/relationships"/>

</file>

<file path=ppt/slides/_rels/slide227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28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29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mocratie politique et démocratie sociale (2582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1:05:45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rspectives socialistes (8105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1 at 12:07:38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oue des Flandres (810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1 at 1:07:31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rishnamurti (819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7 2011 at 11:07:30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iple démisme de Suen Wen (831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4 2011 at 9:07:18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pays de la houille (901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11 at 8:08:20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ène de la vie future (968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1 at 11:09:54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: résultats des élections du 26 mai 1929 : renouvellement intégral de la Chambre et du Sénat (987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4:09:20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er congrès international des loisirs ouvriers tenu à Liège les 7, 8, 9, 10 juin 1930 (1009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2:09:58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oires d'une révolutionnaire (1026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1 at 3:10:10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isième rapport annuel 1929-1930 (1028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6 2011 at 9:10:3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marxistes : le marxisme a-t-il fait faillite ? (1054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4 2011 at 2:10:28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ères notions d'économie politique (108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1 at 12:10:02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jocisme (111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 2011 at 2:11:22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libertaire sous la 3e République (souvenirs d'un révolté) (112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1 at 3:11:13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 sur la surcharge des programmes et le surmenage scolaire (1131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1 at 4:11:55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venir d'un chef de l'Okhrana : 1900 - 1917 (11662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3:11:26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ougeon-Macquart : Germinal (11664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:18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l Street : Histoire de la bourse de New-York, des origines à 1930 (1166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2:11:20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ouvrière et paysanne de Belgique (11666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2:11:56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imère du protectionnisme (11667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2:11:5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faire Dreyfys (1169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26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weld geweldloosheid in den strijd voor het socialisme : lezingen gehouden op het 2de studie-week-end der J.V.A. haarlen 10 febr. 1930 (1170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2:11:49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 les taudis ? ... si nous en reparlions un peu... delenda carthago !... à bas les taudis ! (1170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:11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quisitoire : tableaux de la vie sociale (1170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2:11:55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jeunesse d'après-guerre (1222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4:12:51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ouvrière (1253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 2012 at 12:01:53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quatrième pouvoir : la presse, son évolution, son influence (1256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2 at 10:01:08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édités par l'Eglantine (Paris~ Bruxelles) (127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1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l'Eglantine (1275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55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cidents du travail 1930 : commentaire sommaire de la loi du 24 décembre 1903 sur la réparation des dommages résultant des accidents du travail révisée par la loi du 15 mai 1929 (13072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11:01:01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eize hommes dans la mine (13098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3:01:32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de Bakounine (1327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9:01:49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evenants dans la boutique (1334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2 at 4:01:03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venirs sur Lénine (14408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3:02:55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cob Kats : agitator (1441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4:02:32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urt et Grete : Allemagne 1929 (144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3:02:52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ept sacrements : roman d'un marin (1455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0:02:30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ma guerre pour mon fils (146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:02:56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llaume III (1494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10:02:04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oie royale : les puissances du désert. I (14987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2:02:37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s problèmes : les frontières orientales de l'Allemagne (1507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2:03:22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imats (1516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2:03:07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a société anonyme ouvrière (15300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4:03:55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chinisme et la classe ouvrière (1536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4:03:23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oman de 1830 (1539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11:03:3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du XVIIe Congrès de l'Office coopératif belge à Liège les 21, 22 et 23 juin 1930 (15410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10:03:36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Comité fédéral, 1930 (1569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10:03:58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trine et principes syndicaux (1588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10:04:46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des aspects de l'offensive cléricale : le noyautage de l'enseignement public par les davidées (1648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3:04:14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t prachtige leven van Josef Wauters (1668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2 at 4:05:47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igrations animales (1699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11:05:46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ustrialisation beurrière en Belgique et exportation de ce produit : rapport au douzième Congrès annuel de la Fédération nationale des unions professionnelles agricoles de Belgique tenu à Liège les 17, 18 et 19 mai 1930 (1726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9:05:36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dolescence et la famille (1733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9:05:13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du propagandiste (1735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1:05:54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 I de la révolution russe : les débuts de la dictature du prolétariats (1917-1918) (1739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4 2012 at 12:06:42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secours de Francesco Ghezzi : un prisonnier du Guépéou (1743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1:06:54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venirs d'un commissaire du peuple : 1917-1918 (1763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56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rtez-vous bien : notions élémentaires d'hygiène populaire et rationnelle (1773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1:06:49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andonnée de Samba Diouf (1773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1:06:07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etour (1782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0:06:07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tidémocratie (17830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2:06:53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communiste après Lénine : le grand organisateur de la défaite (1790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11:06:17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alimentaire des enfants naturels : commentaire de la loi du 6 avril 1908 (1799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9:07:47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ôle de l'éducation dans la préservation de la santé publique : résumés et rapports (18005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11:07:33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moral et financier pour les années 1928 et 1929 (1923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9:09:06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ambeau : revue de la quinzaine politique et littéraire (1931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1:09:58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volontaires de Carologie en 1830 (1941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11:09:03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sumés de romans célèbres : E. Zola, V. Hugo, A. France, G. Lambert (1953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9:09:11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travers la jungle politique et littéraire (1999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3 2012 at 10:10:16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ère Milon (2001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3 2012 at 1:10:13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ouvrier belge et l'enseignement technique : rapport au conseil général (20048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9:10:44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'études et d'action sociales : à l'usage du jeune clergé (2008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12:10:13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weld en geweldloosheid in denstrijd voor het socialisme (2010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9:10:39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libéral (2010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9:10:15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de Rosa : dépositions, plaidoiries et jugement (2019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0:11:08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 Russies (2030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9:11:18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cumulation du capital (2033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10:11:29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ouvrier belge à la conquête définitive du pouvoir (2034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11:11:40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on nous vole: l'ère de la fraude... de la tricherie... de la contrefaçon (2061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8:11:37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ychologie des foules (20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2 at 9:11:13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ui, j'accuse! : au service des Soviets (2080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12:12:04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sanglante des armements (20908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4:12:42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éographie économique générale : à l'usage des cours de commerce : industrie agricole, industrie extractive et industrie manufacturière, industrie des transports, industrie commerciale (2102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51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: ses droits, ses devoirs et ses revendications : esquisse de la situation légale de la femme en Belgique et à l'étranger (2103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53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oie au travail : enquête basée sur des témoignages d'ouvriers et d'employés (2113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10:12:0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ientation professionnelle des jeunes gens & enfants : recueil de 220 monographies professionnelles avec indications relatives à leur technique d'emploi (2132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 2013 at 2:01:33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seignement technique en Belgique (2230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3 at 2:02:54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internationale du travail et le BIT (2236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6 2013 at 9:02:14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 administratif élémentaire (2271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2:02:29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syndicale des métallurgistes de la Province de Liège : 1905-1930 : album du XXVe anniversaire (2289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3 at 9:02:16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e finances publiques (2309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3 at 4:02:21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moral et financier : pour les années 1928 et 1929 (2325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3 at 12:03:22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VIIe Congrès syndical : tenu les 2, 3 et 4 août 1930 : à la Maison du peuple de Bruxelles : compte-rendu sténographique (2328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3 at 3:03:22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VIIe Congrès syndical des 2, 3 et 4 aoôt 1930 à la Maison du peuple de Bruxelles (2329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3 at 8:03:57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Alsace à la Flandre : le mysticisme linguistique (2868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3 at 9:12:46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22 - 1931 / Indicateur tenu par le Secrétaire Communal (375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11]]>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.B.C. du syndicalisme (4088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5 at 3:12:30]]>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qui paye : Alger 1830 (41122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2 2016 at 11:01:29]]>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RSS dans dix ans : plan général de la construction du socialisme (hypothèse) (41529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10:02:26]]>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seignement technique en Belgique : rapports présentés par le Parti ouvrier belge et la Commission syndicale de Belgique au Congrès du 26 octobre 1930 (4203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6 at 2:03:18]]></a:t>
            </a: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ieds devant : ou chronique de joyeuses et tristes aventures d'alpins, de mulets et de vin (42260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3 2016 at 11:03:33]]></a:t>
            </a: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eveu de Melle Autorité (282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12:08:53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a destruction d'une légende : Monsieur Henri Barbusse : écrivain communiste (?) (282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3:08:0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ussie (2829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3:08:57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du socialisme et des luttes sociales (286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09 at 11:08:2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munération du travail en régimes capitaliste, coopératif, socialiste (3148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09 at 4:12:32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numération du travail en régimes capitalistes, coopératif, socialiste (315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4:12:5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da de los crustàceas (3195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11:01:04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uelle énigme : profils perdus (3212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9:01:28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ormes tentaculaires du commerce et la coopération socialiste (3213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2:01:05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scisme et syndicalisme (323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10:01:58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prisons et notre évasion (3265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scisme en Europe : rapport présenté à la commission internationale de défense contre le fascisme (3266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lits de lois et condition des étrangers en droit international privé grec (3268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amme d'aménagement de la Meuse liégeoise (3269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entre : archéologique, folklorique, industriel, commercial, artistique (3270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ys des Basques (327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asse Auvergne (3270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ys de Bourgogne (3270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té de Foix (3270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zz, boomerang et kimonos : voyage autour du monde (3270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berland bernois (327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ombre des monastères thibétains (3270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endée (3270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ix ou guerre ? : Eupen-Malmédy, Alsace-Lorraine, l'Anschluss, Pays-Bas et Belgique (3270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iple démisme de Suen Wen (3272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 découverte de l'Amérique : introduction à une philosophie de la vie américaine (3273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indépendante : 1830, exposition de souvenirs et de documents historiques et parlementaires, chambre des Représentants,ouverte du 26 juillet au 30 septembre 1930. (3276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x ans de guerre civile en Italie (3277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aits principaux de l'histoire de l'agriculture belge durant un siècle 1830-1930 (3278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infamie cléricale : l'affaire de Mouscron (3279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syndicale des métallurgistes de la province de Liège 1905-1930 : Album du 25ème anniversaire (3279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Jaurès à Lénine : notes et souvenirs d'un militant (3280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Etats-Unis (3282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 années de mutualité en Belgique (3282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par le Parti Ouvrier Belge et la commission syndicale de Belgique au Congrès du 26 octobre 1930 : l'enseignement technique en Belgique (328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ice sur l'organisation et le fonctionnement des Ecoles techniques provinciales (Herstal, Huy, Seraing) (328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viers, centre d'excursions (3284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des rivières (3284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spects politiques du mouvement coopératif (3284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t la crise (328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 d' éducation économique du public (3285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programme économique d'alimentation sur le plan coopératif (3285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t l'Etat dans l'organisation des services publics (3285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isme socialiste (3286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en huit leçons sur l'action ouvrière (3287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slation du travail : cours en six leçons (3288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sur les relations industrielles (3289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munération du travail en régimes capitalistes, coopératif, socialiste (3289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errerie et les verriers (328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atuité scolaire et les enfants pauvres officiellement abandonnés (3375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9 2010 at 12:03:45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ilence de Sarrail (4927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1 at 3:02:44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e histoire du Parti socialiste belge (623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1 at 2:04:13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esse socialiste et ses adversaires (644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3 2011 at 12:04:31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international de l'enseignement technique professionel organisé par la Province de Liège (7326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1 at 10:05:03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e les maladies sociales : unissons-nous (771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11 at 12:06:19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nderd jaar burgerlijke demokratie (788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11:06: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229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2024-05-05T09:18:38Z</dcterms:created>
  <dcterms:modified xsi:type="dcterms:W3CDTF">2024-05-05T09:18:38Z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