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554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 traversant l'ancien monde : témoignages, portraits et autres traces (BIB 1805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2024-07-02T16:53:30Z</dcterms:created>
  <dcterms:modified xsi:type="dcterms:W3CDTF">2024-07-02T16:53:30Z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