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91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elles heures d'une jeune centenaire : Fédération Verviétoise du Parti Socialiste (1898 - 1998) (223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2:04:2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liégeoise du Parti ouvrier belge 1918-1940 (268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0:07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liégeoise du Parti ouvrier belge : 1918-1940 (93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2:08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2024-05-21T07:09:06Z</dcterms:created>
  <dcterms:modified xsi:type="dcterms:W3CDTF">2024-05-21T07:09:06Z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