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344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aeun - Männer -- Gender : Frauenpolitik & genderpolitik in der Friedrich-Erbert-Stiftung : 2008/2009 (2714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09 at 12: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2024-05-17T03:55:43Z</dcterms:created>
  <dcterms:modified xsi:type="dcterms:W3CDTF">2024-05-17T03:55:43Z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