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249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89836_ca_object_representations_media_1421_large1.jpg"/>
</Relationships>

</file>

<file path=ppt/slides/_rels/slide7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isquettes (190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7:08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iapositives (190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7:08:1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pa, pourquoi on a congé le 1er mai ?!!? (ARC-C AFF DIV 033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2024-04-27T09:04:50Z</dcterms:created>
  <dcterms:modified xsi:type="dcterms:W3CDTF">2024-04-27T09:04:50Z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