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77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87059_ca_object_representations_media_1175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50049_ca_object_representations_media_1246_large2.jpg"/>
</Relationships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sabelle Simonis : 9ème suppléante au Sénat (ARC-C AFF ELE 047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574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sabelle Simonis : 2e Région   (ARC-C AFF ELE 0546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6 (ARC-C CAR 2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héâtre de la Communauté : oser être libre (BIB 1784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2024-06-26T11:30:32Z</dcterms:created>
  <dcterms:modified xsi:type="dcterms:W3CDTF">2024-06-26T11:30:32Z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