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6591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manach wallon : 1999 (2256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3 at 10:02:4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2024-05-02T09:41:57Z</dcterms:created>
  <dcterms:modified xsi:type="dcterms:W3CDTF">2024-05-02T09:41:57Z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