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presProps" Target="presProps.xml"/>
  <Relationship Id="rId182" Type="http://schemas.openxmlformats.org/officeDocument/2006/relationships/viewProps" Target="viewProps.xml"/>
  <Relationship Id="rId18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80861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>
  <Relationship Id="rId1" Type="http://schemas.openxmlformats.org/officeDocument/2006/relationships/image" Target="../media/9624_ca_object_representations_media_1042_large3.jpg"/>
</Relationships>

</file>

<file path=ppt/slides/_rels/slide177.xml.rels><?xml version="1.0" encoding="UTF-8" standalone="yes"?>
<Relationships xmlns="http://schemas.openxmlformats.org/package/2006/relationships">
  <Relationship Id="rId1" Type="http://schemas.openxmlformats.org/officeDocument/2006/relationships/image" Target="../media/50069_ca_object_representations_media_1454_large4.jpg"/>
</Relationships>

</file>

<file path=ppt/slides/_rels/slide178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5.jpg"/>
</Relationships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image" Target="../media/94405_ca_object_representations_media_1051_large1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2.jpg"/>
</Relationships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législatives fédérales 1954 (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édération verviétoise du Parti socialiste   (26520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8:06:37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cifisme et internationalisme (1274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8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alisme et vie politique (1274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38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ptes-rendus, conférences, congrès, discours, lois, rapports (127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9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grès (127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4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scours (127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40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apports (127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8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ivres et brochures (divers éditeurs) (127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35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isolés (1275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4:01:20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liégeoise de 1789 (1290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2 at 8:01:09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ésistance (1303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7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MSS/Solidaris (2652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47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ticipation à des actes de résistance (13034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étés secrètes (1316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12:01:16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gime parlementaire et système électorale (1328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11:01:34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scours prononcé à la Chambre des Représentants par M. Leburton : séance du jeudi 17 décembre 1953 : projet de loi relatif à la pension de vieillesse des travailleurs indépendants (146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4:02:36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uerres scolaires en Belgique (1490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50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pital critique de l'économie politique. Livre deuxième : Le procès de la circulation du capital. 2 (1509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10:03:59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éorie des groupements sociaux suivi d'une étude sur le droit social (1521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7 2012 at 10:03:07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emmes prévoyantes socialistes (2652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5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SC à l'assaut de l'école nationale (1533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4 2012 at 3:03:2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claration commune sur la productivité (1540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39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rsonnel de cadre subalterne (enquête faite dans des entreprises industrielles belges) (1540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59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e gestion des entreprises :opinions américaines : opinions europénnes (1542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0 2012 at 3:03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'ordre intérieur du Conseil provincial et de la députation permanente (1678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2 at 3:05:33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sitions syndicales, l'évolution du syndicalisme (170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10:05:35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URSS après Staline. (17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0:06:08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oi des glaces (1746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6 2012 at 11:06:23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XXXe Congrès coopératif tenu à Bruxelles les 2 et 3 octobre 1954 : compte rendu (17545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1 2012 at 9:06:15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gures révolutionnaires : XVIIIe siècle (1771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12 at 11:06:1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"Fonds de solidarité Truffaut-Delbrouck" (2652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9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as Milovan Djilas durant le Plénum du Comité central de la Ligue des communistes de Yougoslavie (1778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0:06:58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es tourments : trilogie. 1 : Deux soeurs (17794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10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chemin des tourments : trilogie. 3 : Sombre matin (1779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1 2012 at 12:06:18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rapport annuel 1954 (18769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0 2012 at 11:08:50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extraordinaire 30-31 octobre 1954 : situation économique et perspectives d'avenir (1915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12:09:17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ngt-septième rapport annuel : 1953-1954 (1932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1:09:13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ente-quatrième rapport annuel : 1953-1954 (1932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7 2012 at 12:09:29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incipes fondamentaux de philosophie (20199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1:11:23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ffice de publicité : 1854-1954 (20208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6 2012 at 1:11:06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tation néolitique de Rijckholt-Sainte-Gertrude (Limbourg hollandais) : 1904-1954 (20226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7 2012 at 9:11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oseph Bovy (2652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23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ulletin mensuel : Centre d'études et de documentation sociales de la Province de Liège (2060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53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(2066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8 2012 at 11:11:4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ituation et l'importance économique de la Faune autochtone dans la région liégeoise (2154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0:01:22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mpérialisme, stade suprême du capitalisme : essai de vulgarisation (24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8 2013 at 3:05:56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ndes audiovisuelles (2773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36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dividualisation en éducation physique (283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3 at 12:11:39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chinoise sur la voie du socialisme (2837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3 at 9:11:30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en U.R.S.S. et dans les pays satellites (2842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3 at 3:11:54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reddy Terwagne (28464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1 2013 at 8:11:33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prophet armed (286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9 2013 at 11:11:22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Henri Brenu (2652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9:06:08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Jeunesse (3325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9:07:24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socialiste (332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3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ie privée (332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9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Bains de la Sauvenière (3328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1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esse (33498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50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laude Dejardin (2652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gistre de la correspondance : 1950-1956 / Indicateur tenu par le Secrétaire Communal (37532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2:03:31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seil national de Protection de la jeunesse et Comité de Protection de la jeunesse (40270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35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ndition féminine (402723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2:10:42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ogement (402735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1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Œuvre nationale de l'enfance (40273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46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eorges Dejardin (265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57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édecine préventive (4027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5 at 3:10:59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ouis Donnay  (41326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1 2016 at 3:01:11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 Engels Marxisme (41636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6 at 3:02:42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on : idées, faits, techniques (4235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4 2016 at 9:04:18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 financiers de la sécurité sociale et plus particulièrement de l'assurance maladie-invalidité en Belgique (45698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4:11:58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ation en l'honneur de Madame Gabrielle Derscheid, doyenne d'honneur du travail social en Belgique (458241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30 2016 at 10:11:0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à Liège : manifestation (ARC-C AFF MAI 0044)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1er mai c'est aussi l'affaire des jeunes (ARC-C AFF MAI 0046)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élestin Demblon (2652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2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Elisa Devlieger (265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0:06:0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lections provinciales 1954 ()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514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ex Fontaine-Borguet (265293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7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Grévesse (2653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32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oebrechts (2653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Mathieu Kisselstein (2653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03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Alphonse Lapaille (26532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54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 Léonet (2653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10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Y. Loyen (2653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2:06:39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Hubert Rassart (2653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:06:31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Christiane Wéry (26588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ation d'hommage à Léon Jeunhomme : organisée à l'occasion de ses soixante-dix ans (259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09 at 10:05:3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acques Yerna (26588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3:06:3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hansons (265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3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livrets ouvriers (2658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06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(Complément à l') Essai de coordination du Statut des agents de l'Etat (2872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8 2009 at 2:08:29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économique et sociale. Vol. 1 : Plans de travail à l'usage des militants, des étudiants et des cercles d'études (3171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12:12:27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itiation économique et sociale. Vol. 2 : Principes : doctrines et tendances : jugements et orientation : les papes ont parlé (31720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09 at 2:12:5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âteaux  de Noël et leur décoration en Hainaut (2598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9 2009 at 2:05:52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uvre de Léon Blum (317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4 2010 at 10:01:14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ccroissement de la productivité dans les industries de transformation (32332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1:01:2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rientation professionnelle en France (3234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8 2010 at 4:01:46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alaires minima en Amérique latine (3234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9 2010 at 9:01:2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x, Engels,  Marxisme (326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ois sources et les trois parties constitutives du marxisme (3267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1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ueil des lois et arrêtés royaux de Belgique : année 1954 (3269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erron de Liège (3269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autoroutes, une question d'actualité : Anvers-Liège ou Bruxelles-Liège ? (326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44-1954 : dix ans de politique socialiste à la Députation permanente de Liège (3271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ie de Jaurès ou la France d'avant 1914 (2600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11:05:39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ème rapport général sur l'activité de la communauté (13 avril 1953-11 avril 1954) (32743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at prévisionnel général pour l'exercice 1954-1955 (3274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posé sur la situation de la Communauté au début de 1954 (3274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e l'Assemblée Commune (3274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concernant les relations entre la Communauté Européenne du Charbon et de l'Acier et le Royaume-Uni (3274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uxième réunion jointe des Membres de l'Assemblée consultative du Conseil de l'Europe et des membres de l'assemblée commune de la Communauté Européenne du Charbon et de l'Acier ( 20 mai 1954 ) : compte-rendu in extenso des débats (3274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ège et le siège de la Haute Autorité de la C.E.C.A. (3275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ECE au service de l'Europe : les activités de l'Organisation Européenne de Coopération Economique (327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rt de vendre (3275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e histoire de l'idée européenne (3276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USC Grâce-Berleur (2651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progrès social par l'expansion économique (3281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xpansion : essai de synthèse (328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par l'assurance-vie avec péréquation automatique en cas de dépréciation monétaire (328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ension de vieillesse des travailleurs indépendants (32828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ge européen d'éducation populaire sur la promotion et la sociographie culturelles : Wégimont, le 26 avril-7 mai 1954 : rapport (3283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able des carrés, cubes, racines carrées et cubiques, réciproques, logarithmes, circonférences et surface des cercles de la suite naturelle des nombres de 1 à 1000. Table des logarithmes naturels de 1,00 à 10. Polygones réguliers (32847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opération agricole : notes sur son évolution actuelle dans la province de Liège (32853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ceuil des lois électorales belges concernant les élections législatives et provinciales cooordonnées et annotées (3287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s d'ordre intérieur du Conseil Provincial et de la Députation Permanente (328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inq année de lutte pour la paix (3289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.- L. Decerf (2651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51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éguy socialiste (4054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1 2010 at 11:10:24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Marcel Lantin (4079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8 2010 at 10:11:33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(et collections) d'archives d'institutions (526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36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REO (52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1 at 11:02:55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2e Guerre mondiale (534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02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quête sur les budgets ouvriers : enquête portant sur les dépenses des familles de travailleurs selon le nombre d'enfants (736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6 2011 at 4:05:13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Jean Nihon (2651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38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Robert Hallez (73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7 2011 at 2:05:12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Hubert Lapaille (764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15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ivers (76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2:06:24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respondance socialiste internationale : le mensuel de l'internationalisme militant (7844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2 2011 at 12:06:2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hasse sous-marine (9529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9:09:1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connaître la pensée de Gandhi (9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1 at 10:09:39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oopératrices (1013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2 2011 at 12:09:45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blème des investissements industriels en Belgique (10237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0 2011 at 11:09:0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s agricoles du 21 février 1954 : la sécurité sociale des agriculteurs : le régime fiscal des agriculteurs (103506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0 2011 at 10:10:45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ductivité nationale et coopération (1071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0 2011 at 12:10:59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Fédération liégeoise du POB/PSB/PS (2651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4:06:10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eud ou Jung ? (1105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2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 fascisme nous devançait : souvenirs et leçons de dix ans : 1930-1940 (11477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1 at 11:11:54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'étude agricoles du 21 février 1954 : une politique agricole socialiste (11667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:11:24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uliette Vidal (1245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2 2011 at 2:12:08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socialistes (1273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prévoyantes socialistes (1273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44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litique familiale (1274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4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emmes et travail (1274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59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ension et aménagement du territoire (1274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21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rotection du consommateur (1274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3:01: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178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2024-05-04T03:12:21Z</dcterms:created>
  <dcterms:modified xsi:type="dcterms:W3CDTF">2024-05-04T03:12:21Z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