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89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, origine et évolution : thèse communiste (328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2024-07-08T21:08:22Z</dcterms:created>
  <dcterms:modified xsi:type="dcterms:W3CDTF">2024-07-08T21:08:22Z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