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presProps" Target="presProps.xml"/>
  <Relationship Id="rId22" Type="http://schemas.openxmlformats.org/officeDocument/2006/relationships/viewProps" Target="viewProps.xml"/>
  <Relationship Id="rId23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9225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Bressoux (2651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3:06:37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politique et diplomatique de Pierre-Paul Rubens (1057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7 2011 at 10:10:41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éril social dévoilé (1334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1 2012 at 11:01:02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éril social dévoilé (1610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6 2012 at 12:04:44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ociétés ouvrières de Gand (19164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7 2012 at 2:09:20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istoire du mouvement ouvrier en Belgique 1830-1914 : Table des matières (375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42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vue générale. Tome XXV (41859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4 2016 at 2:02:43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atherine Gillon (265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26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tat et la Révolution (3266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4">
  <a:themeElements>
    <a:clrScheme name="Theme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18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2024-05-05T10:51:00Z</dcterms:created>
  <dcterms:modified xsi:type="dcterms:W3CDTF">2024-05-05T10:51:00Z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