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492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économique et la situation de la classe ouvrière en Russie soviétique (801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1 at 1:06: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2024-05-16T04:16:37Z</dcterms:created>
  <dcterms:modified xsi:type="dcterms:W3CDTF">2024-05-16T04:16:37Z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