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3111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surrection prolétarienne de 1830 en Belgique (3196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0 at 2:01:2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uis De Potter : histoire d'un banni de l'histoire (3196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0 at 2:01:45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surrection prolétarienne de 1830 en Belgique (794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11 at 12:06:2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re passé wallon : esquisse d'une histoire des événements politiques des origines à 1940 (2891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3 at 11:12: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2024-05-21T12:34:15Z</dcterms:created>
  <dcterms:modified xsi:type="dcterms:W3CDTF">2024-05-21T12:34:15Z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