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6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1010_ca_object_representations_media_107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Moxhet : Parti socialiste : le cœur est de retour  (ARC-C AFF ELE 036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2024-05-20T10:17:29Z</dcterms:created>
  <dcterms:modified xsi:type="dcterms:W3CDTF">2024-05-20T10:17:29Z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