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153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droit à l'oisiveté et de l'organisation du travail servile dans les Républiques Grecques et Romaine. (211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9:12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2024-05-08T02:54:12Z</dcterms:created>
  <dcterms:modified xsi:type="dcterms:W3CDTF">2024-05-08T02:54:12Z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