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presProps" Target="presProps.xml"/>
  <Relationship Id="rId100" Type="http://schemas.openxmlformats.org/officeDocument/2006/relationships/viewProps" Target="viewProps.xml"/>
  <Relationship Id="rId10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6239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4.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15.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1.xml.rels><?xml version="1.0" encoding="UTF-8" standalone="yes"?>
<Relationships xmlns="http://schemas.openxmlformats.org/package/2006/relationships"/>

</file>

<file path=ppt/slides/_rels/slide22.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7.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6.xml.rels><?xml version="1.0" encoding="UTF-8" standalone="yes"?>
<Relationships xmlns="http://schemas.openxmlformats.org/package/2006/relationships"/>

</file>

<file path=ppt/slides/_rels/slide37.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2.xml.rels><?xml version="1.0" encoding="UTF-8" standalone="yes"?>
<Relationships xmlns="http://schemas.openxmlformats.org/package/2006/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Relationship Id="rId1" Type="http://schemas.openxmlformats.org/officeDocument/2006/relationships/image" Target="../media/9624_ca_object_representations_media_1042_large2.jpg"/>
</Relationships>

</file>

<file path=ppt/slides/_rels/slide96.xml.rels><?xml version="1.0" encoding="UTF-8" standalone="yes"?>
<Relationships xmlns="http://schemas.openxmlformats.org/package/2006/relationships">
  <Relationship Id="rId1" Type="http://schemas.openxmlformats.org/officeDocument/2006/relationships/image" Target="../media/50069_ca_object_representations_media_1454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juif errant (2584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Léon Brockus (265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atherine Gillon (265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2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ançois Van Belle (2658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0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ire rouge : la guerre en Mandchourie (259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05:1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ènes et doctrines du Nationalisme (3267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esprit du gouvernement démocratique  : essai de science politique (3267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5. Tome 92 (3269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alistes allemands (3272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Grande-Bretagne (3272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wallon sous le haut patronage du gouvernement : compte-rendu officiel. Exposition universelle et internationale de Liège 1905 (3276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ut et les avantages de la coopération (2594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5:5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ation Belge : 1830-1905 : conférences jubilaires faites à l'Exposition Universelle et Internationale de Liège en 1905 (327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75 années de domination bourgeoise 1830-1905 : essais (3279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porations et Syndicats (3279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économie politique (3280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anonymes : abus et remèdes (3281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ssurance et assistance mutuelle au point de vue médical (3282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université républicaine : discours et opinions (1899-1901) (328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volution de la matière (3284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sociétés coopératives de consommation et de leur comptabilité (3285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3286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Bressoux (265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3:06:37]]></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du Socialisme (3286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et les décisions des congrès internationaux. Tome 1 (3287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Tome 2 (3287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s interprétés par les travaux législatifs, les circulaires ministérielles et la jurisprudence administrative et judiciaire. (3288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férence de Berne concernant la protection ouvrière (3288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rapeaux et bannières (3514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0 at 10:03:20]]></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t collection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Sociétés Coopératives (526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02:22]]></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ouvrière de consommation et de production (618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1 at 3:04:10]]></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ilan & rapport : 9me année sociale (67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11:05:03]]></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uvriers et patrons (10352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1:10:26]]></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isée reclus et l'anarchie (104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2 2011 at 4:10:11]]></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prison (1119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4 2011 at 10:11:42]]></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 documents et souvenirs (1864-1878). Tome Ier (1152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1 at 9:11:24]]></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1201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11 at 4:12:03]]></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 collectivisme (1222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4:12:29]]></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éries et collections (127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3]]></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bonnement Germinal (127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14]]></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ibliothèque de propagande (1275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8]]></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ériodiques (1275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4]]></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1275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5]]></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je suis socialiste (1288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2]]></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ouvrier doit lire ! : comment il doit lire ! : ce qu'il doit lire ! (1288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4]]></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onialisme (14936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2 at 2:02:51]]></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opold Ier et l'intervention française (15095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36]]></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5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10]]></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e la nature (1710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1:05:37]]></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urope et la révolution française. Première partie : Les moeurs politiques et les traditions (1758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9:06:04]]></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ésus (189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31]]></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gmentation du rendement de la machine humaine (1918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1:09:2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noir (1989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8:10:16]]></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question de l'héritage (20102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9:10:58]]></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sociale (2114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12:12:24]]></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impôts (2116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8:12:28]]></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ande grève (2116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9:12:49]]></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22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0:02:02]]></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ngt ans après ! : lettre ouverte aux travailleurs belges (22634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3 at 3:02:22]]></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volution du capital (23204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4 2013 at 9:03:11]]></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ts d'ouvrier (2899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3 at 11:12:10]]></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ppel au peuple : à la classe ouvrière du Bassin de Seraing : la défense des groupes alimentaires : 1. leur esprit de conciliation 2. Leur honnêteté politique et économique. (3597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4 at 12:12:4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istoire du mouvement ouvrier en Belgique 1830-1914 : Table des matières (375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42]]></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sition constitutionnelle et légale de l'Eglise papale en Belgique (4184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11:02:33]]></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arwinisme n'est pas l'évolutionnisme (séance du 6 avril 1905) (4567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6 at 12:11:39]]></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2024-05-01T23:55:24Z</dcterms:created>
  <dcterms:modified xsi:type="dcterms:W3CDTF">2024-05-01T23:55:24Z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