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87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, révolution (326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uture (32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mourante et l'anarchie (326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vidu et la société (326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2024-04-29T03:48:34Z</dcterms:created>
  <dcterms:modified xsi:type="dcterms:W3CDTF">2024-04-29T03:48:34Z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