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65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royales : réflexions à propos de la mort d'un roi et sur la médiatisation de l'évènement (1477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onvoisin et cie : de Liège à Bruxelles, les prédateurs et l'Etat (321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10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2024-05-19T20:04:21Z</dcterms:created>
  <dcterms:modified xsi:type="dcterms:W3CDTF">2024-05-19T20:04:21Z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