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presProps" Target="presProps.xml"/>
  <Relationship Id="rId156" Type="http://schemas.openxmlformats.org/officeDocument/2006/relationships/viewProps" Target="viewProps.xml"/>
  <Relationship Id="rId15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737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151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152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Victor Serge et les anarchistes (2105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0:12:50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Serge et les anarchistes en Belgique avant 1914 (21061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1:12:35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les premières armes de la critique: retour aux sources de l'individualisme anarchistes de Victor Serge, dit "Le Rétif" (2106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1:12:30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Serge Reflects on Stalinism (210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1:12:52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correspondances autour de l'affaire Victor Serge (1931-1936) (2106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2:12:01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Victor Serge, Léon Trotsky et la IVé Internationale (1935-1940) (2106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2:12:13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ce que je dois à Victor Serge (21062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2:12:26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Victor Serge et l'Espagne (1936-1939) (21062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2:12:24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le "couple" Kibaltchich et la civilisation mexicaine (21062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2:12:28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Victor Serge et la culture prolétarienne (2106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2:12:32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Victor Serge et Charles Plisnier (21062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2:12:57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Victor Serge et le roman révolutionnaire (21063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2:12:06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la contribution de Victor Serge à 'Clarté' (1921-1928) (21063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2:12:55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Victor Serge et le léninisme libertaire (2106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2:12:52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Victor's Serge Carnets (21064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2:12:43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Victor Serge et "la pensée 68" (2106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:12:09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Victor Serge et le socialisme en exil (2106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:12:38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bibliographie choisie (21064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:12:45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Victor Serge et la presse belge (1936-1940) (2106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2:12:04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Victor Serge et l'Espagne (2106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2:12:49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28 (nov.- déc. 1991) (21066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2:12:29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Si nous le voulons, l'avenir nous appartient" (21066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2:12:57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du 24 novembre 1991: les bases fondamentales de notre action (21066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2:12:59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mpétences du Gouvernement et des Exécutifs régionaux et communautaires lors de la dissolution des Assemblées législatives (2106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2:12:58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isorat - enjeux - conflis (2106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2:12:22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ternements psychiatriques à Liège de 1884 à 1913 (2208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3 at 2:01:11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 France : mythes, culture, politique (2225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3 at 11:02:29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tlas : de la population européenne (2230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3 at 3:02:43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pertoire des organisations générales d'éducation permanente (2248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3 at 10:02:18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erre du Golfe : le dossier secret (2909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3 at 11:12:48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hemins de la démocratie (2913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3 at 2:12:58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RSS : la roulette russe des nationalisme (2914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3 at 4:12:06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hotos (3027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4 at 5:02:20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oit d'asile : des propositions (3131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4:12:34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ésident (le) (356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4:11:13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nise Iket (4153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16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ffront national : le nouveau visage de l'extrème droite en Belgique (3218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0 at 9:01:23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scrire la Wallonie dans la Constitution (3265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ra : 1943-1945 (3265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olices en Belgique : histoire socio-politique du système policier de 1794 à nos jours (3377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9 2010 at 4:03:28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nom de la démocratie (260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4:05:08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opold III : de l'an 40 à l'effacement (396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0 at 9:09:28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ève des femmes de la FN en 1966 (3965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0 at 10:09:35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ltraitance envers les personnes âgées au sein de la famille (784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2 2011 at 12:06:56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s Martens (8996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1 at 8:08:0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dentité wallonne : aperçu historique (901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11 at 9:08:06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èces et règles du jeu politique (985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4 2011 at 10:09:15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aces cachées de la monarchie belge (1012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1:09:42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cennie Mitterrand. 2 : les épreuves (1984-1988) (10201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1 at 10:09:4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es de documentation : le régime du capital autorisé, des actions sans droit de vote et de la responsabilité des administrateurs dans la perspective d'une modification du droit des sociétés (1029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6 2011 at 10:10:31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pitalisme, socialisme, écologie : désorientations, orientations (1122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7 2011 at 9:11:4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42 [Quarante-deux] à l'éducation, 30 décrets, 200 arrêtés (11665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0:11:14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et gouvernements : éléments de l'histoire de la Belgique (11700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1:11:52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olices en Belgique : histoire socio-politique du système policier de 1794 à nos jours (1225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1:12:33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iège (1304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12:01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eunes et leur avenir : message au Roi (1334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2 at 3:01:13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es de documentation : l'indice des prix à la consommation (1448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2 at 2:02:40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chiviste des rumeurs : chronique de Gaspard Marnette, armurier, Vottemm 1857-1903 (1463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2 at 4:02:11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cennie Mitterrand. 2 : Les épreuves (1984-1988) (1509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0:03:34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et pratiques de l'éducation permanente en communauté française de Belgique : le mouvement Présence et action culturelles (1523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2 at 10:03:35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ge-Raymond Gilles (1541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0 2012 at 12:03:0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André Cools (265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6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olices en Belgique : histoire sociopolitique du système policier de 1794 à nos jours (1660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7 2012 at 2:04:21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50-1950 : un siècle de vie dans la commune de Chaudfontaine (2046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2 at 1:11:01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23 (janv.-févr. 1991) (2104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15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Etre là quand on a besoin de nous, agir clairement et rapidement" (2104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41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3e Congrès des socialistes wallons: chronologie et thèmes des 12 premiers congrès (2104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38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3e Congrès des socialistes wallons: gravité, densité, sérénité (2104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4:12:27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3e Congrès des socialistes wallons: être à la hauteur de nos potentialités (2104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4:12:13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3e Congrès des socialistes wallons: privilégier le consensus, la logique et la cohérence (2104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4:12:45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3e Congrès des socialistes wallons: résolution de la Commision "Prospective et pratiques institutionnelles" (2104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4:12:40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3e Congrès des socialistes wallons: l'avenir économique et financier de la Wallonie: reconstruction de l'emploi (21045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4:12:14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3e Congrès des socialistes wallons: résolution de la Commission "Avenir économique et financier de la Wallonie" (2104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4:12:35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3e Congrès des socialistes wallons: un objectif socialiste majeur (2104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4:12:40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3e Congrès des socialistes wallons: résolution de la Commision "Qualité du cadre de vie, objectif socialiste" (2104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4:12:22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ssez-le-feu dans le Golfe (résolution) (21046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4:12:45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e sociale, alibi du Grand Marché intérieur (2104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4:12:07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24 (mars-avril 1991) (21049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8:12:18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énérosité responsable (21050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8:12:58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tatut des miliciens (21050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8:12:06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galité des femmes n'est pas pour demain (21050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8:12:0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llemagne inquiète (21050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8:12:18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miers enseignements militaires de la guerre du Golfe (21050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8:12:11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s: résolution de l'I.S. (2105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8:12:18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nri de Man et la crise de la pensée socialiste européenne (21050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8:12:12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25 (mai-juin 1991) (2105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27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 (21052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39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en guise d'introduction à la discussion... (21052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41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Jean Degré (Fédération de Soignies) (210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59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Jean-Louis Stalport (Fédération de Bruxelles) (210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09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Vicky Albert (fédération de Huy-Waremme) (210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Michel Daerden (Fédérationde Liège) (21053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15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Paul Ficheroulle (Fédération de Charleroi) (210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58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Yvon Harmegnies (Fédération de Mons-Borinage) (2105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55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André Demazy (Fédération des Belges en RFA) (21053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21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Jean-François Istasse (Fédération de Verviers) (21053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32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Françoise Gadenne (Fédération de Namur) (21053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25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Guy Charlier (Fédération de Luxrmbourg) (210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15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Robert Tollet (Fédération du Brabant Wallon) (2105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07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Maurice Bayenet (Fédération de Dinant-Philippeville) (21053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24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Jacques Fervaille (Fédération du Hainaut Occidental) (210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34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Alain Camerman (Fédération d'Outre-Mer) (21053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43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Ouardia Derriche (Commission interfédérale des Femmes) (21053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45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Jean-Maries Deronne (Mouvement des J.S.) (21053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46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Camille Gousset (Confédération des Pensionnés Socialistes) (21053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54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Marie-José Laloy (Femmes Prévoyantes Socialistes) (21053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54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26-227 (juill.- oct. 1991) (2105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0:12:43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Victor Serge: vie et oeuvre d'un révolutionnaire (2105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0:12:14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introduction au colloque - l'opposition comme force d'idées: Victor Serge, de la bande à Bonnot à Trotsky (2105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0:12:41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l'émigration russe antitsariste en Belgique (2105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0:12:17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Sur les traces de Victor Serge à Bruxelles (2105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0:12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152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2024-04-29T02:25:06Z</dcterms:created>
  <dcterms:modified xsi:type="dcterms:W3CDTF">2024-04-29T02:25:06Z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