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478254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lmanach wallon : 1998 (22563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3 2013 at 9:02:5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0">
  <a:themeElements>
    <a:clrScheme name="Theme3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2024-05-15T09:44:35Z</dcterms:created>
  <dcterms:modified xsi:type="dcterms:W3CDTF">2024-05-15T09:44:35Z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