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862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x travailleurs de France : onze ans d'histoire socialiste (1889-1900) (3279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2024-05-18T22:06:03Z</dcterms:created>
  <dcterms:modified xsi:type="dcterms:W3CDTF">2024-05-18T22:06:03Z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