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presProps" Target="presProps.xml"/>
  <Relationship Id="rId21" Type="http://schemas.openxmlformats.org/officeDocument/2006/relationships/viewProps" Target="viewProps.xml"/>
  <Relationship Id="rId2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50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grès ouvriers et socialistes français. Tome 1 : 1876-1885 (3172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08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ssacre des hommes (7151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7 2011 at 4:05:5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: homme d'aujourd'hui (1025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10:10:03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ctoire en déroute (1735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2 at 11:05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ercice du pouvoir : discours prononcés de mai 1936 à janvier 1937 (21990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3 at 3:01:24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lchévisme et socialisme (2228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11:02:2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jugera (4162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6 at 4:02:33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et hommes en société socialiste (4567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10:11:3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être socialiste (3175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22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démocratique (3175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41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l'affaire (317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2:01:5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2024-05-02T07:17:47Z</dcterms:created>
  <dcterms:modified xsi:type="dcterms:W3CDTF">2024-05-02T07:17:47Z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