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82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e Vallées : la Lienne en Haute-Ardenne : 1500-1800 (1972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2024-05-21T04:39:21Z</dcterms:created>
  <dcterms:modified xsi:type="dcterms:W3CDTF">2024-05-21T04:39:21Z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