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703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cinq grandes puissances de l'Europe dans leurs rapports politiques et militaires avec la Belgique : une mission à Londres en 1831 (110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4:10:5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rapports historiques entre la religion et la morale : les dessous d'un miracle : nouvelles réfutations (110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4:10:3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de Laveleye : sa vie son oeuvre (1114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 2011 at 11:11:1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ée de Dieux d'après l'anthropologie et l'histoire (111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 2011 at 1:11: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2024-05-06T00:08:24Z</dcterms:created>
  <dcterms:modified xsi:type="dcterms:W3CDTF">2024-05-06T00:08:24Z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