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02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3040_ca_object_representations_media_14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ventud dinámica y consciente es la garantia del progreso (ARC-C AFF DIV 032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2024-05-04T01:28:11Z</dcterms:created>
  <dcterms:modified xsi:type="dcterms:W3CDTF">2024-05-04T01:28:11Z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