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65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au sommet (2036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2 at 9:11: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2024-05-17T04:30:32Z</dcterms:created>
  <dcterms:modified xsi:type="dcterms:W3CDTF">2024-05-17T04:30:32Z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