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presProps" Target="presProps.xml"/>
  <Relationship Id="rId98" Type="http://schemas.openxmlformats.org/officeDocument/2006/relationships/viewProps" Target="viewProps.xml"/>
  <Relationship Id="rId9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779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9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et leçons sur la Révolution française (260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3:05:52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science : conférence faite à un groupe d'étudiants de Berlin (314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1:1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[Tome 1] (31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2:12:09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rigandages financiers à la chambre (31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Future : Essai d'une utopie scientifique (326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a conception matérialiste de l'histoire (3267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2. Tome 89 (3269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îtres d'autrefois : Belgique-Hollande (326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a question agraire en Belgique (3270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dangers de la Main-Morte en Belgique (3271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sociale en Australasie (327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ième congrès général du Parti Socialiste français tenu à Tours du 2 au 4 mars 1902 : compte rendu sténographique officiel (3273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républicaine (3276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un révolutionnaire (3276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elges et leurs générations historiques (3276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seurs du mouvement coopératif (327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s éléments d'économie politique (économie sociale) (3280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de la vie sociale (328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Socialistes Internationaux : Ordres du jour et Résolutions (32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échisme universel de la raison ou doctrine naturelle soumise au libre examen de tous (3407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4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la Papauté (6495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4:04:3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cidents du travail : exposé et critique du projet de loi sur la réparation des accidents du travail déposé par le Gouvernement catholique en 1901 (650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1:04:3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ouvriers et l'Assurance mutuelle contre le chômage involontaire (672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1:05:3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verbale et révolution pratique (903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:0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archisme (98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10:09:3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isme (10262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4:10:0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âme de demain (1035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0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I (1039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2:10:3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pinions sociales. Tome I (103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:10:5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-militarisme (1150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4:11:5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morale et politique : 1830-1900 (1169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9:11:03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campagnard (1283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1 2012 at 9:01:2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d'assise (129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9:01:2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quitables pionniers de Rochdale (130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4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Millerand, un ministre socialiste (juin 1899-janvier 1902) : faits et documents (1457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laïque (147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0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gesse et la destinée (1497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3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de nulle part : News from Nowhere : extraits (15330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1:03:5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social : revue du Parti ouvrier belge (15614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5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es Congrès annuel et extraordinnaire tenus les 30, 31 mars et 4 mai 1902 (15615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2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es Congrès annuel et extraordinaire tenus à la Maison du Peuple de Bruxelles les 30, 31 mars et 4 mai 1902 (1566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0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ge Roussel ; Mon oncle le jurisconsulte (1637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02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mémoire de Emile Zola (175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2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production (1776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3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nouveau Panama : étude sur la banque de Cooman, Huh frère et Cie ou Caisse internationale pour le commerce et l'industrie (1799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10:07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anisme et socialisme (189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3:08:2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istianisme social : discours et conférences avec portrait (1899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0:08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grégation : opinions et discours 1871-1901 (1899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10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es charbonnages (1924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efe van Ferdinand Lassale an Karl Marx und Friedrich Engels : 1849 bis 1862 (200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51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socialistes (2114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:12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réalité du monde sensible (41641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5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u projet de réforme de la bienfaisance en Belgique (4180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6 at 3:02:17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quête vaticane de la Belgique (41846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9:02:50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2024-05-03T18:41:50Z</dcterms:created>
  <dcterms:modified xsi:type="dcterms:W3CDTF">2024-05-03T18:41:50Z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