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7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'information instituée par S.M. le Roi Léopold 3 le 14 juillet 1946 (327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2024-06-26T00:16:49Z</dcterms:created>
  <dcterms:modified xsi:type="dcterms:W3CDTF">2024-06-26T00:16:49Z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