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26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 de l'ère des grèves : lettre adressée à M. le Président du Comité central du travail industriel (328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2024-05-08T23:13:41Z</dcterms:created>
  <dcterms:modified xsi:type="dcterms:W3CDTF">2024-05-08T23:13:41Z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