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63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2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7 : Dictionnaire philosophique. Tome V (190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8 : Dictionnaire philosophique. Tome VI (1900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9 : Dictionnaire philosophique. Tome VII (1900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0 : Dictionnaire philosophique. Tome VIII (1900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1 : Dictionnaire philosophique. Tome IX (1900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2 : Dictionnaire philosophique. Tome X (190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3 : Dictionnaire philosophique. Tome XI (190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2024-05-10T13:16:11Z</dcterms:created>
  <dcterms:modified xsi:type="dcterms:W3CDTF">2024-05-10T13:16:11Z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