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246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quatorzième : d'après des rapports, des conversations, des carnets de notes (282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09 at 2:08: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0">
  <a:themeElements>
    <a:clrScheme name="Theme6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2024-05-14T17:40:05Z</dcterms:created>
  <dcterms:modified xsi:type="dcterms:W3CDTF">2024-05-14T17:40:05Z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