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585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présenté par le secrétariat du Roi sur les évènements politique qui ont suivi la libération : mai 1945-octobre 1949 (327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2024-05-24T16:45:45Z</dcterms:created>
  <dcterms:modified xsi:type="dcterms:W3CDTF">2024-05-24T16:45:45Z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