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43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thodes modernes de paiement des salaires (3289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2024-06-26T07:47:45Z</dcterms:created>
  <dcterms:modified xsi:type="dcterms:W3CDTF">2024-06-26T07:47:45Z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