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5690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ormation culturelle des cadres et des dirigents (20424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9:11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2024-05-24T12:12:14Z</dcterms:created>
  <dcterms:modified xsi:type="dcterms:W3CDTF">2024-05-24T12:12:14Z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