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713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mmaire par le texte libre (4232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2:03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losion des possibles : convention de l'action culturelle... (1669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5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ien de l'ordre : étude des projets gouvernementaux 420-421-422-424 du 16 août 1962 et les amendements gouvernementaux (1437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orisme et démocratie (202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2024-06-02T19:04:19Z</dcterms:created>
  <dcterms:modified xsi:type="dcterms:W3CDTF">2024-06-02T19:04:19Z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