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549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communal : guide pratique à l'usage des administrateurs communaux (128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2024-05-09T07:11:01Z</dcterms:created>
  <dcterms:modified xsi:type="dcterms:W3CDTF">2024-05-09T07:11:01Z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