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524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1098_ca_object_representations_media_10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4 (4305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6 (4305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rène Pétry (ARC-C AFF ELE 035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2024-05-10T10:17:00Z</dcterms:created>
  <dcterms:modified xsi:type="dcterms:W3CDTF">2024-05-10T10:17:00Z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