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427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la laïcité : essai de méthodologie de la philosophie et de la morale laïque (126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0:01:3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la laïcité : essai de méthodologie de la philosophie et de la morale laïques (1268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0:01:2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789-1989 : 200 ans de libre pensée en Belgique (1941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2024-06-29T02:00:36Z</dcterms:created>
  <dcterms:modified xsi:type="dcterms:W3CDTF">2024-06-29T02:00:36Z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