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6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(11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3:10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2024-05-15T16:24:44Z</dcterms:created>
  <dcterms:modified xsi:type="dcterms:W3CDTF">2024-05-15T16:24:44Z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