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87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en mouvement : perspectives pour le syndicat de demain (404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1:10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2024-05-17T18:37:46Z</dcterms:created>
  <dcterms:modified xsi:type="dcterms:W3CDTF">2024-05-17T18:37:46Z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