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19505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Sociétés Coopératives (526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:02:2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2024-04-27T00:46:25Z</dcterms:created>
  <dcterms:modified xsi:type="dcterms:W3CDTF">2024-04-27T00:46:25Z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