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719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nvie de politique : entretiens avec Lucas Delattre et Guy Herzlich (3562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2024-07-05T05:00:51Z</dcterms:created>
  <dcterms:modified xsi:type="dcterms:W3CDTF">2024-07-05T05:00:51Z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