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presProps" Target="presProps.xml"/>
  <Relationship Id="rId118" Type="http://schemas.openxmlformats.org/officeDocument/2006/relationships/viewProps" Target="viewProps.xml"/>
  <Relationship Id="rId1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815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Relationship Id="rId1" Type="http://schemas.openxmlformats.org/officeDocument/2006/relationships/image" Target="../media/9624_ca_object_representations_media_1042_large2.jpg"/>
</Relationships>

</file>

<file path=ppt/slides/_rels/slide114.xml.rels><?xml version="1.0" encoding="UTF-8" standalone="yes"?>
<Relationships xmlns="http://schemas.openxmlformats.org/package/2006/relationships">
  <Relationship Id="rId1" Type="http://schemas.openxmlformats.org/officeDocument/2006/relationships/image" Target="../media/50069_ca_object_representations_media_1454_large3.jpg"/>
</Relationships>

</file>

<file path=ppt/slides/_rels/slide12.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mpôt sur le revenu : exposé des motifs et développement de la proposition présentée au Conseil communal de Liège au nom du groupe socialiste par Léon-Eli Troclet (1787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2 at 10:06:27]]></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universelle (190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27]]></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rce et matière ou principes de l'ordre naturel mis à la portée de tous (190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1:09:54]]></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de fonctionnaires (1915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12:09:20]]></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xistes et Canaques (193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0:09:27]]></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de la Nation belge ; L'idée du droit en Belgique (2020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2:11:59]]></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ocialistes : l'alcoolisme - la religion - l'art (2040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2 at 11:11:08]]></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2115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4:12:02]]></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des salaires : et ses conséquences. Suivi d'une réponse à la "Réponse de M. Clémenceau" (2229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1:02:41]]></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istoire du mouvement ouvrier en Belgique 1830-1914 : Table des matières (375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42]]></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des égaux (282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0:08:0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man des cités-jardins (287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0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en Belgique depuis 1830. Tome 1 (3147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1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réforme urgente : la limitation de la durée du travail (315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4:12:1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6. Tome 93 (3269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i manque au commerce belge d'exportation (327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ouvriers belges (3271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istoire d'une favorite : le scandale Vaughan et consorts à la Résidence Royale (3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tr'aide : un facteur de l'évolution (327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ociété coopérative de Roux (327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nglais : résumé historique (1799-1905) (3279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travail et des travailleurs (3279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n rôle historique (328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3281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traites ouvrières (328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et évolution (328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et l'évolution industrielle (3285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sommes-nous socialistes (32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griculture (3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gies et les Concessions Communales en Belgique (3287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 et réglements sur la réparation des dommages résultant des accidents du travail (328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x interprétés par les travaux législatifs, les circulaires ministérielles et la jurisprudence administrative et judiciaire; Premier supplément (3288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ouvrière internationale : la Convention de Berne et de l'Assemblée de Genève (328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deux métiers (4057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0 at 10:10:1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t collection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6457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4 2011 at 9:04:33]]></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8142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2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hologie des écrivains belges de langue française (90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9:08:01]]></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sur le repos du dimanche : brièvement commenté à l'usage de la classe ouvrière (903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5]]></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 la religion et l'antisémitisme et l'armée, l'affaire, la presse, la justice civile et militaire (1038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10:19]]></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 conte pour commenter l'année, Crainquebille, Clopinel, Roupart, allocutions (1039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30]]></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1040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2:10: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vonarole : drame (1095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3:10:15]]></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dée de Dieux d'après l'anthropologie et l'histoire (1115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 2011 at 1:11:50]]></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8:11:08]]></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42]]></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4]]></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8]]></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5]]></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3]]></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31]]></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omanciers naturalistes : Balzac, Stendhal, Gustave Flaubert, Edmond et Jules de Goncourt, Alphonse Daudet, les romanciers contemporains (1166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8]]></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1er série : 1879-1883 (11666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8]]></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2e partie : 1883-1885 (11666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0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étendue âme belge (1170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2:11:05]]></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ouvrière (11708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4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ux écrits sur le servage (126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42]]></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ibliothèque de propagande (127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8]]></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815 (1307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24]]></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questions d'histoire et de préhistoire religieuses (1699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44]]></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Lourdes : carnet d'un brancardier (1702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10:05:57]]></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es gueux (1709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0:05:10]]></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ranchi : la fin de la jungle (17485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2 at 4:06:46]]></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volutionnaires (1780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54]]></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2024-04-28T00:47:37Z</dcterms:created>
  <dcterms:modified xsi:type="dcterms:W3CDTF">2024-04-28T00:47:37Z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