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329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32555_ca_object_representations_media_1170_large1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5876_ca_object_representations_media_1219_large2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41108_ca_object_representations_media_1259_large3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30442_ca_object_representations_media_1329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s crimes sans importance : critique de la flexibilité au travail en Europe (133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3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autre monde est possible : Véronique De Keyser : 12ème à la Chambre (ARC-C AFF ELE 046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81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éronique De Keyser : 13e suppléante Région  (ARC-C AFF ELE 0520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28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éronique De Keyser : 48e à la Commune (ARC-C AFF ELE 0559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evoir de dire le courage de faire : Véronique De Keyser : 2e effective à l'Europe (ARC-C AFF ELE 062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2024-05-18T07:17:34Z</dcterms:created>
  <dcterms:modified xsi:type="dcterms:W3CDTF">2024-05-18T07:17:34Z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