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826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ury Edition of the Communist Manifesto (1509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5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V (1905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0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V (1905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2024-07-03T00:25:33Z</dcterms:created>
  <dcterms:modified xsi:type="dcterms:W3CDTF">2024-07-03T00:25:33Z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