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1048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nom de quoi ? : fondement d'une morale politique (1143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0 2011 at 11:11:0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occidentaux : les pays d'Europe et les Etats-Unis depuis la guerre (114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0 2011 at 12:11:4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llemagne de l'occident : 1945-1952 (2838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3 at 1:11:2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flexion à Louvain-la-Neuve (ARC-P COO D001 P00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2024-07-04T10:23:33Z</dcterms:created>
  <dcterms:modified xsi:type="dcterms:W3CDTF">2024-07-04T10:23:33Z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